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30C26-3527-BE42-89F8-488EAC695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032A1A-158B-3C4C-8829-E015C214A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0D4606-ABA7-AB48-BD49-4E778609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5BDDC1-7567-A645-9176-D36B9E2E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82361F-C3CD-E14E-91B2-ADDFFADC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848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EAED1-5869-DC40-A27E-47A7254E8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1BC6E6-FF68-FB4B-A8A3-6DA896450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27E023-E9AE-5645-942A-908EB7354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330984-22E5-2B4E-A2D9-8491CB8C4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B7F709-6432-2E41-ACE4-DD0DE111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605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4DE4037-963A-D148-B3E9-1BC7B550D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A4129D-E1DE-6245-80EE-537EED553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490AC8-1B32-114B-A158-F3E62C3FE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1C276C-EB11-F141-A5D5-B22F8077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DE6305-8EBB-D54B-8729-C347584E3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521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FD9DC0-7347-E24C-A74B-DCCAD920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39BE80-05F4-B241-B5EB-D4C13E256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40A0F1-799E-3742-B844-5DAE5CD5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F15ED7-A6D4-3948-9253-B9CF82C4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F04BB6-6F91-6640-A575-C047F5D47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835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63E98-FC0C-8242-8CA9-95183297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4F17BB-68A8-9446-A442-5FE14548A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4314F-80CF-A24A-A200-3720B2FAE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3BF28F-4622-334A-904E-6D83F618C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021BFE-693B-A245-A892-F0AAB797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8707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1211B-1AAB-AB4A-BD6B-F2FF3C41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F9D66-5B62-0B45-A689-EE2938661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92FC72-B4BF-A54B-BCB6-60DE0E43B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17EF3B-831F-344D-AFDE-737FDDA3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583EE-1681-1A44-84A7-BF91BFC1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62207A-12A5-7244-AE4F-42DC3318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824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DE42D3-EDBD-AB4E-9302-B6820AEB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01C645-A682-0942-AA69-ADC409AF3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001AB5-4B19-A744-802C-6342EC803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8F6753-39AE-644A-99BA-A9BE2064B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3FF223-5518-2042-BFAD-8AA61F921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98C08E-FF30-B047-B75F-91FDBD800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C666E6A-EF63-1E4A-A96B-976CAACA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193294E-9D5F-014F-A6FC-FFF60218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631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14E04-F63C-CB4D-8170-7F232D33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CDB1FE-5F39-314F-9092-60A61553D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6A9336-A0B1-5D4E-8EFE-2C7016C3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A94782-59AC-764A-B5BE-CBCEA24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3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10A3230-7A12-4F46-A51E-B02999B0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E1E23A-BEEA-1F43-8C4F-48EF4AA2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DED0D9-AEA4-F148-8FC1-E75443B4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339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7E49A9-FC49-2746-8916-2AA8BAC7C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1A26B6-7855-3542-9D9A-DCEA35A3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7AF0AA-8C89-524C-BC7F-4240B6E4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D102D-7435-C74B-9C62-23F1F319B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F5C346-D8E4-C14D-9FA4-89534155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8AA432-BCC7-2C49-AB55-00C28CFF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0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3CB1A-588E-814D-A0E2-A451D04D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06F0E6D-30DA-2945-9BA4-595A8E362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1D1F13-C39C-DB4A-9648-64342A2BF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940F5E-50EC-9545-9EA5-048FF6DA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BF8F44-5CAB-4240-B585-BDA722BA8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E028DD-D48C-D645-A316-E37A9EF9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409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A57B2D-4AC5-AD40-B7A8-817A7A44E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ADB092-5BB8-D849-B8CE-D51D81EBA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9784A0-511B-224D-B776-F20A1750C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BE61E-5F99-F14A-B7AF-D4EE30436E9B}" type="datetimeFigureOut">
              <a:rPr kumimoji="1" lang="zh-CN" altLang="en-US" smtClean="0"/>
              <a:t>2021/10/27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134212-91C1-3142-97E4-575356C71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C886D3-232A-4945-B0C5-A060FFD85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FD30D-2FB9-1B41-A870-71AE4B657F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5339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水, 桌子, 看着, 小&#10;&#10;描述已自动生成">
            <a:extLst>
              <a:ext uri="{FF2B5EF4-FFF2-40B4-BE49-F238E27FC236}">
                <a16:creationId xmlns:a16="http://schemas.microsoft.com/office/drawing/2014/main" id="{03A78465-1C46-4242-86A4-BB2D59A6F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88" y="0"/>
            <a:ext cx="1150841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7075C94-BF9A-4E49-B4EE-C62A733234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8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33084D-FAB3-F444-A819-F74E359F5CD6}"/>
              </a:ext>
            </a:extLst>
          </p:cNvPr>
          <p:cNvSpPr txBox="1"/>
          <p:nvPr/>
        </p:nvSpPr>
        <p:spPr>
          <a:xfrm>
            <a:off x="709863" y="1394579"/>
            <a:ext cx="9504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 whom?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People who  need to sit before computer for a long time and forget to exercise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38A7E4-B928-F746-85C1-7B6877530358}"/>
              </a:ext>
            </a:extLst>
          </p:cNvPr>
          <p:cNvSpPr txBox="1"/>
          <p:nvPr/>
        </p:nvSpPr>
        <p:spPr>
          <a:xfrm>
            <a:off x="767808" y="5515036"/>
            <a:ext cx="107406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How?</a:t>
            </a:r>
          </a:p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——— Using pose net to get gestures to make an interesting interactive game for people to make them interested in 1 minute exercise</a:t>
            </a:r>
            <a:endParaRPr kumimoji="1"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82BD01-CE8A-4145-A892-D30A21F9856A}"/>
              </a:ext>
            </a:extLst>
          </p:cNvPr>
          <p:cNvSpPr txBox="1"/>
          <p:nvPr/>
        </p:nvSpPr>
        <p:spPr>
          <a:xfrm>
            <a:off x="683588" y="409138"/>
            <a:ext cx="7892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Don’t for get to exercise for 1 minute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C37A0C9A-8DED-2D48-A7ED-545811FB5067}"/>
              </a:ext>
            </a:extLst>
          </p:cNvPr>
          <p:cNvCxnSpPr>
            <a:cxnSpLocks/>
          </p:cNvCxnSpPr>
          <p:nvPr/>
        </p:nvCxnSpPr>
        <p:spPr>
          <a:xfrm>
            <a:off x="767809" y="972780"/>
            <a:ext cx="10383253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E4AB18D-788F-1F49-907D-EAE21927F259}"/>
              </a:ext>
            </a:extLst>
          </p:cNvPr>
          <p:cNvSpPr txBox="1"/>
          <p:nvPr/>
        </p:nvSpPr>
        <p:spPr>
          <a:xfrm>
            <a:off x="767809" y="2704094"/>
            <a:ext cx="9279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Why I want to do this?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C85225F-4BD2-AC4A-8F63-8F966914DC54}"/>
              </a:ext>
            </a:extLst>
          </p:cNvPr>
          <p:cNvSpPr txBox="1"/>
          <p:nvPr/>
        </p:nvSpPr>
        <p:spPr>
          <a:xfrm>
            <a:off x="767809" y="3202897"/>
            <a:ext cx="11283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Want to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endParaRPr lang="zh-CN" altLang="en-US" dirty="0"/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3BA2C7B-8871-0145-AFA4-AA2485E4E994}"/>
              </a:ext>
            </a:extLst>
          </p:cNvPr>
          <p:cNvCxnSpPr/>
          <p:nvPr/>
        </p:nvCxnSpPr>
        <p:spPr>
          <a:xfrm>
            <a:off x="2060154" y="3524432"/>
            <a:ext cx="18728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10942B8-3EB1-9A46-8858-D2EA7D990637}"/>
              </a:ext>
            </a:extLst>
          </p:cNvPr>
          <p:cNvSpPr txBox="1"/>
          <p:nvPr/>
        </p:nvSpPr>
        <p:spPr>
          <a:xfrm>
            <a:off x="4097056" y="3104516"/>
            <a:ext cx="800590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</a:t>
            </a:r>
            <a:r>
              <a:rPr kumimoji="1" lang="zh-CN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Exercise</a:t>
            </a:r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 Sometimes, I  want to do exercise, however I may think usual exercise may take a lot of time or I need to prepare for it ,and then when I am busy, I may don’t want to exercise and tell ourselves that I can do that when I have time. What a pity!)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115BB9-BCEF-4C4C-8F7E-D29C7F788324}"/>
              </a:ext>
            </a:extLst>
          </p:cNvPr>
          <p:cNvSpPr txBox="1"/>
          <p:nvPr/>
        </p:nvSpPr>
        <p:spPr>
          <a:xfrm>
            <a:off x="2702196" y="3559627"/>
            <a:ext cx="16206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busy</a:t>
            </a:r>
            <a:endParaRPr lang="zh-CN" altLang="en-US" sz="16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B32F70-2B93-4B49-9FE8-FF1D6450A592}"/>
              </a:ext>
            </a:extLst>
          </p:cNvPr>
          <p:cNvSpPr txBox="1"/>
          <p:nvPr/>
        </p:nvSpPr>
        <p:spPr>
          <a:xfrm>
            <a:off x="1979060" y="3137346"/>
            <a:ext cx="2841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Cost me much time</a:t>
            </a:r>
            <a:endParaRPr lang="zh-CN" altLang="en-US" sz="16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7AC61B9-B337-7043-B370-4477A75509F9}"/>
              </a:ext>
            </a:extLst>
          </p:cNvPr>
          <p:cNvSpPr txBox="1"/>
          <p:nvPr/>
        </p:nvSpPr>
        <p:spPr>
          <a:xfrm>
            <a:off x="767809" y="4424847"/>
            <a:ext cx="162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Less is more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792AF3-B326-504C-98CF-9AD3956F3FBD}"/>
              </a:ext>
            </a:extLst>
          </p:cNvPr>
          <p:cNvSpPr txBox="1"/>
          <p:nvPr/>
        </p:nvSpPr>
        <p:spPr>
          <a:xfrm>
            <a:off x="2667867" y="4452491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Only 1 minute many times a day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51FF092-C3BB-E047-99DC-87CE1C63529F}"/>
              </a:ext>
            </a:extLst>
          </p:cNvPr>
          <p:cNvSpPr txBox="1"/>
          <p:nvPr/>
        </p:nvSpPr>
        <p:spPr>
          <a:xfrm>
            <a:off x="7275613" y="4474525"/>
            <a:ext cx="3924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Foster a good habit!</a:t>
            </a:r>
            <a:endParaRPr lang="zh-CN" altLang="en-US" dirty="0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129827A-463C-854E-AE21-C00597881018}"/>
              </a:ext>
            </a:extLst>
          </p:cNvPr>
          <p:cNvCxnSpPr>
            <a:cxnSpLocks/>
          </p:cNvCxnSpPr>
          <p:nvPr/>
        </p:nvCxnSpPr>
        <p:spPr>
          <a:xfrm>
            <a:off x="2224188" y="4637157"/>
            <a:ext cx="47800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43C8054D-D083-2941-AB6E-3529D99A8306}"/>
              </a:ext>
            </a:extLst>
          </p:cNvPr>
          <p:cNvCxnSpPr>
            <a:cxnSpLocks/>
          </p:cNvCxnSpPr>
          <p:nvPr/>
        </p:nvCxnSpPr>
        <p:spPr>
          <a:xfrm>
            <a:off x="6437794" y="4659191"/>
            <a:ext cx="720040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159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水, 桌子, 看着, 小&#10;&#10;描述已自动生成">
            <a:extLst>
              <a:ext uri="{FF2B5EF4-FFF2-40B4-BE49-F238E27FC236}">
                <a16:creationId xmlns:a16="http://schemas.microsoft.com/office/drawing/2014/main" id="{03A78465-1C46-4242-86A4-BB2D59A6F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126671"/>
            <a:ext cx="7162800" cy="460465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1FAD508-C92D-2D49-827A-8148FF18FF9D}"/>
              </a:ext>
            </a:extLst>
          </p:cNvPr>
          <p:cNvSpPr txBox="1"/>
          <p:nvPr/>
        </p:nvSpPr>
        <p:spPr>
          <a:xfrm>
            <a:off x="304800" y="2537992"/>
            <a:ext cx="18626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These can be replaced!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97E0BF76-62A9-DC46-ADDB-480810B85018}"/>
              </a:ext>
            </a:extLst>
          </p:cNvPr>
          <p:cNvCxnSpPr>
            <a:cxnSpLocks/>
          </p:cNvCxnSpPr>
          <p:nvPr/>
        </p:nvCxnSpPr>
        <p:spPr>
          <a:xfrm flipV="1">
            <a:off x="2167466" y="2842352"/>
            <a:ext cx="544978" cy="38813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A4CEDE5A-BBC9-D543-B8DD-C5BA3B178B3E}"/>
              </a:ext>
            </a:extLst>
          </p:cNvPr>
          <p:cNvCxnSpPr>
            <a:cxnSpLocks/>
          </p:cNvCxnSpPr>
          <p:nvPr/>
        </p:nvCxnSpPr>
        <p:spPr>
          <a:xfrm flipV="1">
            <a:off x="1786466" y="1507067"/>
            <a:ext cx="1143000" cy="103092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1C8B08CA-2B26-5048-8C9D-F7F6E8324D46}"/>
              </a:ext>
            </a:extLst>
          </p:cNvPr>
          <p:cNvCxnSpPr>
            <a:cxnSpLocks/>
          </p:cNvCxnSpPr>
          <p:nvPr/>
        </p:nvCxnSpPr>
        <p:spPr>
          <a:xfrm>
            <a:off x="1976966" y="4084380"/>
            <a:ext cx="1358901" cy="126655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0384640B-2021-1742-A7D3-7D8D392BED7F}"/>
              </a:ext>
            </a:extLst>
          </p:cNvPr>
          <p:cNvCxnSpPr>
            <a:cxnSpLocks/>
          </p:cNvCxnSpPr>
          <p:nvPr/>
        </p:nvCxnSpPr>
        <p:spPr>
          <a:xfrm flipV="1">
            <a:off x="2167466" y="3220923"/>
            <a:ext cx="6993467" cy="52677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CC4BF68A-B59E-D64E-95EB-C1961DCDC060}"/>
              </a:ext>
            </a:extLst>
          </p:cNvPr>
          <p:cNvCxnSpPr>
            <a:cxnSpLocks/>
          </p:cNvCxnSpPr>
          <p:nvPr/>
        </p:nvCxnSpPr>
        <p:spPr>
          <a:xfrm>
            <a:off x="2167466" y="3987138"/>
            <a:ext cx="3674534" cy="27252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1648B8BB-DC92-5D44-B337-FF91D415B84B}"/>
              </a:ext>
            </a:extLst>
          </p:cNvPr>
          <p:cNvSpPr txBox="1"/>
          <p:nvPr/>
        </p:nvSpPr>
        <p:spPr>
          <a:xfrm>
            <a:off x="241300" y="4717656"/>
            <a:ext cx="2226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 can upload your avatar and background</a:t>
            </a:r>
            <a:endParaRPr kumimoji="1"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87A79BA-8720-F043-B30C-72DF8336C14B}"/>
              </a:ext>
            </a:extLst>
          </p:cNvPr>
          <p:cNvSpPr/>
          <p:nvPr/>
        </p:nvSpPr>
        <p:spPr>
          <a:xfrm>
            <a:off x="8593156" y="4049975"/>
            <a:ext cx="903383" cy="366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Upload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3B0F63A9-29D4-4E48-8223-7B9842D19590}"/>
              </a:ext>
            </a:extLst>
          </p:cNvPr>
          <p:cNvSpPr/>
          <p:nvPr/>
        </p:nvSpPr>
        <p:spPr>
          <a:xfrm>
            <a:off x="8593156" y="4575909"/>
            <a:ext cx="903383" cy="366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Change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4041341-99B8-2B45-8693-18C0F7822523}"/>
              </a:ext>
            </a:extLst>
          </p:cNvPr>
          <p:cNvSpPr txBox="1"/>
          <p:nvPr/>
        </p:nvSpPr>
        <p:spPr>
          <a:xfrm>
            <a:off x="2700712" y="2468648"/>
            <a:ext cx="112831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Notes: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</a:rPr>
              <a:t>Do correct exercise and let’s get moving!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E4758DD-4D51-3E4D-879A-FE9D7D06EAB8}"/>
              </a:ext>
            </a:extLst>
          </p:cNvPr>
          <p:cNvSpPr txBox="1"/>
          <p:nvPr/>
        </p:nvSpPr>
        <p:spPr>
          <a:xfrm>
            <a:off x="457557" y="261986"/>
            <a:ext cx="7892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Original UI</a:t>
            </a:r>
            <a:endParaRPr kumimoji="1" lang="zh-CN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283E9279-1A64-234C-BE74-C70CC655DA9E}"/>
              </a:ext>
            </a:extLst>
          </p:cNvPr>
          <p:cNvCxnSpPr>
            <a:cxnSpLocks/>
          </p:cNvCxnSpPr>
          <p:nvPr/>
        </p:nvCxnSpPr>
        <p:spPr>
          <a:xfrm>
            <a:off x="541778" y="825628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764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9FBCC3-20F1-0844-A074-25F4AE0CDC5C}"/>
              </a:ext>
            </a:extLst>
          </p:cNvPr>
          <p:cNvSpPr txBox="1"/>
          <p:nvPr/>
        </p:nvSpPr>
        <p:spPr>
          <a:xfrm>
            <a:off x="616944" y="335888"/>
            <a:ext cx="252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Struggles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538F1B1-48CB-8F42-97E6-D0B0A7D2CCB5}"/>
              </a:ext>
            </a:extLst>
          </p:cNvPr>
          <p:cNvSpPr txBox="1"/>
          <p:nvPr/>
        </p:nvSpPr>
        <p:spPr>
          <a:xfrm>
            <a:off x="616944" y="1364255"/>
            <a:ext cx="10300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Get familiar with pose net and write short and clear code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497BF6-AF62-CE4E-9E05-6F9C63D55675}"/>
              </a:ext>
            </a:extLst>
          </p:cNvPr>
          <p:cNvSpPr txBox="1"/>
          <p:nvPr/>
        </p:nvSpPr>
        <p:spPr>
          <a:xfrm>
            <a:off x="616944" y="3689209"/>
            <a:ext cx="10300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2.Get familiar with the use of p5 in web ( need to finish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 will catch up</a:t>
            </a:r>
            <a:r>
              <a:rPr kumimoji="1"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8DBA7D7-7304-3543-8FE9-39A16812DC3B}"/>
              </a:ext>
            </a:extLst>
          </p:cNvPr>
          <p:cNvCxnSpPr>
            <a:cxnSpLocks/>
          </p:cNvCxnSpPr>
          <p:nvPr/>
        </p:nvCxnSpPr>
        <p:spPr>
          <a:xfrm>
            <a:off x="616944" y="920663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53AE8112-257D-6640-8C0E-E19ED75DC952}"/>
              </a:ext>
            </a:extLst>
          </p:cNvPr>
          <p:cNvSpPr txBox="1"/>
          <p:nvPr/>
        </p:nvSpPr>
        <p:spPr>
          <a:xfrm>
            <a:off x="740234" y="1999240"/>
            <a:ext cx="103007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At first, I am not familiar with the usage of pose net of P5, I write a lot of code to make it work, however, it didn’t work anymore at first, I was so frustrated. Later, I spend much time on watching some videos on how to use pose net, like videos from the coding train, and gradually I know their structure and change my code to easier way, at that moment, I began to know what was important for us beginners was not great skills but the understanding of different ways to write clean code!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E922D1-CBB1-724D-832C-E2212B4C6E2A}"/>
              </a:ext>
            </a:extLst>
          </p:cNvPr>
          <p:cNvSpPr txBox="1"/>
          <p:nvPr/>
        </p:nvSpPr>
        <p:spPr>
          <a:xfrm>
            <a:off x="740234" y="4643316"/>
            <a:ext cx="10300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 this part, I need more time to understand the basic concepts of web, because I think the usage of p5 in web is not very difficult ,but how to connect it well with web and let p5 really help me is important, because I may only use </a:t>
            </a:r>
            <a:r>
              <a:rPr kumimoji="1" lang="en-US" altLang="zh-CN" sz="1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Javascript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or just put p5 in web structure, this is not the right way.</a:t>
            </a:r>
            <a:endParaRPr kumimoji="1"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56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9FBCC3-20F1-0844-A074-25F4AE0CDC5C}"/>
              </a:ext>
            </a:extLst>
          </p:cNvPr>
          <p:cNvSpPr txBox="1"/>
          <p:nvPr/>
        </p:nvSpPr>
        <p:spPr>
          <a:xfrm>
            <a:off x="616944" y="335888"/>
            <a:ext cx="252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Next step</a:t>
            </a:r>
            <a:endParaRPr kumimoji="1" lang="zh-CN" alt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68CEA6-53F4-D449-B2D3-6F77DE760524}"/>
              </a:ext>
            </a:extLst>
          </p:cNvPr>
          <p:cNvSpPr txBox="1"/>
          <p:nvPr/>
        </p:nvSpPr>
        <p:spPr>
          <a:xfrm>
            <a:off x="611248" y="1310229"/>
            <a:ext cx="103007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1.Adding notice from website and set a rank with friends. Maybe I can make an apple watch edition and let more people join in 1 minute exercise. And this may need the knowledge of server and client and also app development.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8DBA7D7-7304-3543-8FE9-39A16812DC3B}"/>
              </a:ext>
            </a:extLst>
          </p:cNvPr>
          <p:cNvCxnSpPr>
            <a:cxnSpLocks/>
          </p:cNvCxnSpPr>
          <p:nvPr/>
        </p:nvCxnSpPr>
        <p:spPr>
          <a:xfrm>
            <a:off x="616944" y="920663"/>
            <a:ext cx="2387688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7A2A01B-2C0C-0644-A073-F7F0244F8E2E}"/>
              </a:ext>
            </a:extLst>
          </p:cNvPr>
          <p:cNvSpPr txBox="1"/>
          <p:nvPr/>
        </p:nvSpPr>
        <p:spPr>
          <a:xfrm>
            <a:off x="611248" y="3990457"/>
            <a:ext cx="10300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2.Achieve the goal of exchange data by uploading pictures from users ( need to finish).</a:t>
            </a:r>
            <a:endParaRPr kumimoji="1"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8521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446</Words>
  <Application>Microsoft Macintosh PowerPoint</Application>
  <PresentationFormat>宽屏</PresentationFormat>
  <Paragraphs>28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Microsoft YaHei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vabn</dc:creator>
  <cp:lastModifiedBy>vabn</cp:lastModifiedBy>
  <cp:revision>3</cp:revision>
  <dcterms:created xsi:type="dcterms:W3CDTF">2021-10-05T20:11:54Z</dcterms:created>
  <dcterms:modified xsi:type="dcterms:W3CDTF">2021-10-26T20:36:57Z</dcterms:modified>
</cp:coreProperties>
</file>

<file path=docProps/thumbnail.jpeg>
</file>